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57" r:id="rId2"/>
    <p:sldId id="301" r:id="rId3"/>
    <p:sldId id="340" r:id="rId4"/>
    <p:sldId id="288" r:id="rId5"/>
    <p:sldId id="342" r:id="rId6"/>
    <p:sldId id="298" r:id="rId7"/>
    <p:sldId id="326" r:id="rId8"/>
    <p:sldId id="329" r:id="rId9"/>
    <p:sldId id="328" r:id="rId10"/>
    <p:sldId id="300" r:id="rId11"/>
    <p:sldId id="299" r:id="rId12"/>
    <p:sldId id="341" r:id="rId13"/>
    <p:sldId id="302" r:id="rId14"/>
    <p:sldId id="350" r:id="rId15"/>
    <p:sldId id="343" r:id="rId16"/>
    <p:sldId id="344" r:id="rId17"/>
    <p:sldId id="345" r:id="rId18"/>
    <p:sldId id="347" r:id="rId19"/>
    <p:sldId id="348" r:id="rId20"/>
    <p:sldId id="349" r:id="rId21"/>
    <p:sldId id="259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45153" autoAdjust="0"/>
  </p:normalViewPr>
  <p:slideViewPr>
    <p:cSldViewPr>
      <p:cViewPr>
        <p:scale>
          <a:sx n="100" d="100"/>
          <a:sy n="100" d="100"/>
        </p:scale>
        <p:origin x="696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2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28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4509120"/>
            <a:ext cx="1200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9" y="1748036"/>
            <a:ext cx="51625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192408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/>
              </a:rPr>
              <a:t>ㅁㅁ화면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6714" y="186517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6791" y="4002556"/>
            <a:ext cx="998241" cy="580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52124" y="4002557"/>
            <a:ext cx="1195163" cy="5800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6791" y="305845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6714" y="3018682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714" y="383682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 flipH="1">
            <a:off x="1835696" y="3721507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833563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2915816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395888" y="2830324"/>
            <a:ext cx="3448" cy="1799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75756" y="1514198"/>
            <a:ext cx="3739590" cy="1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139952" y="1204315"/>
            <a:ext cx="0" cy="28046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2375756" y="1484784"/>
            <a:ext cx="0" cy="4079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6115346" y="1484784"/>
            <a:ext cx="0" cy="3600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1336400" y="2568126"/>
            <a:ext cx="2170891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rot="240000">
            <a:off x="2394293" y="2319299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6074820" y="2820208"/>
            <a:ext cx="6111" cy="1767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4886714" y="2537563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 rot="120000">
            <a:off x="6110302" y="2306504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rot="-660000" flipH="1">
            <a:off x="6056456" y="3630134"/>
            <a:ext cx="36729" cy="1902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018409" y="1123381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메인화면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480000">
            <a:off x="2379692" y="3450973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600000">
            <a:off x="6050931" y="3445924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869286" y="5292129"/>
            <a:ext cx="6231105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메인화면에서부터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사용자별</a:t>
            </a:r>
            <a:r>
              <a:rPr lang="ko-KR" altLang="en-US" dirty="0" smtClean="0">
                <a:solidFill>
                  <a:srgbClr val="FF0000"/>
                </a:solidFill>
              </a:rPr>
              <a:t>  화면 흐름도 작성필요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54" y="3501008"/>
            <a:ext cx="1045162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54" y="4869160"/>
            <a:ext cx="1189178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impl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9832" y="1032963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Mapper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1012757" y="2623690"/>
            <a:ext cx="711848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소개글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작성하기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!!!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9048" y="7936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프로젝트 </a:t>
            </a:r>
            <a:r>
              <a:rPr lang="ko-KR" altLang="en-US" dirty="0" err="1" smtClean="0">
                <a:solidFill>
                  <a:srgbClr val="FF0000"/>
                </a:solidFill>
              </a:rPr>
              <a:t>소개글</a:t>
            </a:r>
            <a:r>
              <a:rPr lang="ko-KR" altLang="en-US" dirty="0" smtClean="0">
                <a:solidFill>
                  <a:srgbClr val="FF0000"/>
                </a:solidFill>
              </a:rPr>
              <a:t> 작성요망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" name="Picture 4" descr="eclipse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2" y="945496"/>
            <a:ext cx="1050720" cy="10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8" y="2706585"/>
            <a:ext cx="1239460" cy="862991"/>
          </a:xfrm>
          <a:prstGeom prst="rect">
            <a:avLst/>
          </a:prstGeom>
        </p:spPr>
      </p:pic>
      <p:pic>
        <p:nvPicPr>
          <p:cNvPr id="27" name="Picture 18" descr="java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326" y="791337"/>
            <a:ext cx="1058896" cy="105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github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7" t="20947" r="32965" b="23193"/>
          <a:stretch/>
        </p:blipFill>
        <p:spPr bwMode="auto">
          <a:xfrm>
            <a:off x="1759855" y="2706585"/>
            <a:ext cx="783434" cy="8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965665" y="2004383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Eclipse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67496" y="3570193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e</a:t>
            </a:r>
            <a:r>
              <a:rPr lang="en-US" altLang="ko-KR" sz="1600" b="1" dirty="0" err="1" smtClean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ERD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696787" y="2035220"/>
            <a:ext cx="140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JAVA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450930" y="361783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" name="Picture 20" descr="mysql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424" y="2707349"/>
            <a:ext cx="1477596" cy="7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5324398" y="3570193"/>
            <a:ext cx="140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D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Beaver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3198817" y="361783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My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SQL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pic>
        <p:nvPicPr>
          <p:cNvPr id="46" name="Picture 2" descr="dbeaver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54" y="2560923"/>
            <a:ext cx="1154313" cy="11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Spring Framework_스프링이란? | H-web Blo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18" y="1028278"/>
            <a:ext cx="2477593" cy="10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00" y="1009335"/>
            <a:ext cx="1368152" cy="99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3" name="Picture 21" descr="마이바티스 - 해시넷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9" y="2560923"/>
            <a:ext cx="1201232" cy="120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그래이들(Gradle)이란 무엇인가?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90" y="4276692"/>
            <a:ext cx="1957441" cy="13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자바스크립트 공부 독학 사이트 추천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81" y="4537959"/>
            <a:ext cx="2004365" cy="112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jQuery $()의 의미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81" y="4408274"/>
            <a:ext cx="1260733" cy="12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jQuery, Java Script : AJAX에서 빌드 드롭 다운 : 예제, 구현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6" y="4425538"/>
            <a:ext cx="1226206" cy="122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3" name="Picture 31" descr="입문자에게 추천하는 HTML, CSS 첫걸음 | HEROPY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84" y="4191843"/>
            <a:ext cx="3074789" cy="153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5" name="Picture 33" descr="TIL] CSS의 개요 및 특징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34" y="4322804"/>
            <a:ext cx="934762" cy="13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224473" y="3546372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My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batis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407572" y="2082861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spring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68275" y="566900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a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j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ax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666306" y="567635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j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Query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3071821" y="5698941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java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Script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551156" y="5705559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css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3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032137" y="572741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HTML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5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569531" y="5705559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Gradle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566969" y="208358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Tomcat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3707904" y="1556792"/>
            <a:ext cx="1677485" cy="16660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28539" y="3825942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] </a:t>
            </a:r>
          </a:p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회원가입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탈퇴 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로그인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 ID/PW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찾기 기능</a:t>
            </a:r>
            <a:endParaRPr lang="en-US" altLang="ko-KR" sz="11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로그인시 각 메뉴기능 </a:t>
            </a:r>
            <a:endParaRPr lang="en-US" altLang="ko-KR" sz="11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회원정보조회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변경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주문내역조회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후기 작성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문의 작성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 관리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86319" y="3284984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김예진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 descr="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430" y="1841924"/>
            <a:ext cx="1037626" cy="103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1491015" y="1546940"/>
            <a:ext cx="1677485" cy="16660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Shopping cart 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27" y="1807950"/>
            <a:ext cx="1157576" cy="11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6062867" y="1556792"/>
            <a:ext cx="1677485" cy="166603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2" name="Picture 8" descr="Setting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93" y="1838442"/>
            <a:ext cx="1152327" cy="11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모서리가 둥근 직사각형 73"/>
          <p:cNvSpPr/>
          <p:nvPr/>
        </p:nvSpPr>
        <p:spPr>
          <a:xfrm>
            <a:off x="1259632" y="3824481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</a:rPr>
              <a:t>상품</a:t>
            </a:r>
            <a:r>
              <a:rPr lang="en-US" altLang="ko-KR" sz="1100" dirty="0" smtClean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메인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상품등록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상품조회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상품상세정보 등록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상품구매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장바구니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후기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작성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5797446" y="3824481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</a:rPr>
              <a:t>관리자</a:t>
            </a:r>
            <a:r>
              <a:rPr lang="en-US" altLang="ko-KR" sz="1100" dirty="0" smtClean="0">
                <a:solidFill>
                  <a:schemeClr val="tx1"/>
                </a:solidFill>
              </a:rPr>
              <a:t>] 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회원정보 등록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상품정보 등록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</a:t>
            </a:r>
            <a:r>
              <a:rPr lang="en-US" altLang="ko-KR" sz="1100" dirty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</a:rPr>
              <a:t>주문정보 등록</a:t>
            </a:r>
            <a:r>
              <a:rPr lang="en-US" altLang="ko-KR" sz="1100" dirty="0" smtClean="0">
                <a:solidFill>
                  <a:schemeClr val="tx1"/>
                </a:solidFill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</a:rPr>
              <a:t>조회</a:t>
            </a:r>
            <a:r>
              <a:rPr lang="en-US" altLang="ko-KR" sz="1100" dirty="0" smtClean="0">
                <a:solidFill>
                  <a:schemeClr val="tx1"/>
                </a:solidFill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</a:rPr>
              <a:t>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추가 작성해주세요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!!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추가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추가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851055" y="3284984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신범건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387559" y="3284984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김길현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FF0000"/>
                </a:solidFill>
              </a:rPr>
              <a:t>Erd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테이블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인덱스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인덱스정의서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관계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2307</TotalTime>
  <Words>506</Words>
  <Application>Microsoft Office PowerPoint</Application>
  <PresentationFormat>화면 슬라이드 쇼(4:3)</PresentationFormat>
  <Paragraphs>204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HY신명조</vt:lpstr>
      <vt:lpstr>HY헤드라인M</vt:lpstr>
      <vt:lpstr>Open Sans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197</cp:revision>
  <dcterms:created xsi:type="dcterms:W3CDTF">2016-11-03T20:47:04Z</dcterms:created>
  <dcterms:modified xsi:type="dcterms:W3CDTF">2021-07-13T04:59:01Z</dcterms:modified>
</cp:coreProperties>
</file>